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맑은 고딕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맑은 고딕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맑은 고딕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맑은 고딕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맑은 고딕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맑은 고딕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맑은 고딕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맑은 고딕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맑은 고딕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1" d="100"/>
          <a:sy n="131" d="100"/>
        </p:scale>
        <p:origin x="101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맑은 고딕"/>
      </a:defRPr>
    </a:lvl1pPr>
    <a:lvl2pPr indent="228600" latinLnBrk="0">
      <a:defRPr sz="1200">
        <a:latin typeface="+mj-lt"/>
        <a:ea typeface="+mj-ea"/>
        <a:cs typeface="+mj-cs"/>
        <a:sym typeface="맑은 고딕"/>
      </a:defRPr>
    </a:lvl2pPr>
    <a:lvl3pPr indent="457200" latinLnBrk="0">
      <a:defRPr sz="1200">
        <a:latin typeface="+mj-lt"/>
        <a:ea typeface="+mj-ea"/>
        <a:cs typeface="+mj-cs"/>
        <a:sym typeface="맑은 고딕"/>
      </a:defRPr>
    </a:lvl3pPr>
    <a:lvl4pPr indent="685800" latinLnBrk="0">
      <a:defRPr sz="1200">
        <a:latin typeface="+mj-lt"/>
        <a:ea typeface="+mj-ea"/>
        <a:cs typeface="+mj-cs"/>
        <a:sym typeface="맑은 고딕"/>
      </a:defRPr>
    </a:lvl4pPr>
    <a:lvl5pPr indent="914400" latinLnBrk="0">
      <a:defRPr sz="1200">
        <a:latin typeface="+mj-lt"/>
        <a:ea typeface="+mj-ea"/>
        <a:cs typeface="+mj-cs"/>
        <a:sym typeface="맑은 고딕"/>
      </a:defRPr>
    </a:lvl5pPr>
    <a:lvl6pPr indent="1143000" latinLnBrk="0">
      <a:defRPr sz="1200">
        <a:latin typeface="+mj-lt"/>
        <a:ea typeface="+mj-ea"/>
        <a:cs typeface="+mj-cs"/>
        <a:sym typeface="맑은 고딕"/>
      </a:defRPr>
    </a:lvl6pPr>
    <a:lvl7pPr indent="1371600" latinLnBrk="0">
      <a:defRPr sz="1200">
        <a:latin typeface="+mj-lt"/>
        <a:ea typeface="+mj-ea"/>
        <a:cs typeface="+mj-cs"/>
        <a:sym typeface="맑은 고딕"/>
      </a:defRPr>
    </a:lvl7pPr>
    <a:lvl8pPr indent="1600200" latinLnBrk="0">
      <a:defRPr sz="1200">
        <a:latin typeface="+mj-lt"/>
        <a:ea typeface="+mj-ea"/>
        <a:cs typeface="+mj-cs"/>
        <a:sym typeface="맑은 고딕"/>
      </a:defRPr>
    </a:lvl8pPr>
    <a:lvl9pPr indent="1828800" latinLnBrk="0">
      <a:defRPr sz="1200">
        <a:latin typeface="+mj-lt"/>
        <a:ea typeface="+mj-ea"/>
        <a:cs typeface="+mj-cs"/>
        <a:sym typeface="맑은 고딕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표 9"/>
          <p:cNvGraphicFramePr/>
          <p:nvPr/>
        </p:nvGraphicFramePr>
        <p:xfrm>
          <a:off x="3323690" y="5758815"/>
          <a:ext cx="5544618" cy="3048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761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6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7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7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67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67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4824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900"/>
                        <a:t>Ver.</a:t>
                      </a:r>
                    </a:p>
                  </a:txBody>
                  <a:tcPr marL="60960" marR="60960" marT="60960" marB="6096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60960" marR="60960" marT="60960" marB="6096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900"/>
                        <a:t>Date.</a:t>
                      </a:r>
                    </a:p>
                  </a:txBody>
                  <a:tcPr marL="60960" marR="60960" marT="60960" marB="6096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60960" marR="60960" marT="60960" marB="6096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900"/>
                        <a:t>Writer.</a:t>
                      </a:r>
                    </a:p>
                  </a:txBody>
                  <a:tcPr marL="60960" marR="60960" marT="60960" marB="6096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60960" marR="60960" marT="60960" marB="6096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본문 첫 번째 줄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114896" y="5793463"/>
            <a:ext cx="904167" cy="19163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spcBef>
                <a:spcPts val="100"/>
              </a:spcBef>
              <a:defRPr sz="800">
                <a:solidFill>
                  <a:srgbClr val="808080"/>
                </a:solidFill>
              </a:defRPr>
            </a:lvl1pPr>
            <a:lvl2pPr marL="538842" indent="-81642" algn="r">
              <a:spcBef>
                <a:spcPts val="100"/>
              </a:spcBef>
              <a:defRPr sz="800">
                <a:solidFill>
                  <a:srgbClr val="808080"/>
                </a:solidFill>
              </a:defRPr>
            </a:lvl2pPr>
            <a:lvl3pPr marL="990600" indent="-76200" algn="r">
              <a:spcBef>
                <a:spcPts val="100"/>
              </a:spcBef>
              <a:defRPr sz="800">
                <a:solidFill>
                  <a:srgbClr val="808080"/>
                </a:solidFill>
              </a:defRPr>
            </a:lvl3pPr>
            <a:lvl4pPr marL="1463038" indent="-91438" algn="r">
              <a:spcBef>
                <a:spcPts val="100"/>
              </a:spcBef>
              <a:defRPr sz="800">
                <a:solidFill>
                  <a:srgbClr val="808080"/>
                </a:solidFill>
              </a:defRPr>
            </a:lvl4pPr>
            <a:lvl5pPr marL="1920238" indent="-91438" algn="r">
              <a:spcBef>
                <a:spcPts val="100"/>
              </a:spcBef>
              <a:defRPr sz="800">
                <a:solidFill>
                  <a:srgbClr val="808080"/>
                </a:solidFill>
              </a:defRPr>
            </a:lvl5pPr>
          </a:lstStyle>
          <a:p>
            <a:r>
              <a:t>버전 정보 등록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텍스트 개체 틀 18"/>
          <p:cNvSpPr>
            <a:spLocks noGrp="1"/>
          </p:cNvSpPr>
          <p:nvPr>
            <p:ph type="body" sz="quarter" idx="21" hasCustomPrompt="1"/>
          </p:nvPr>
        </p:nvSpPr>
        <p:spPr>
          <a:xfrm>
            <a:off x="6028930" y="5790052"/>
            <a:ext cx="900820" cy="19163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 defTabSz="822958">
              <a:spcBef>
                <a:spcPts val="100"/>
              </a:spcBef>
              <a:defRPr sz="700">
                <a:solidFill>
                  <a:srgbClr val="808080"/>
                </a:solidFill>
              </a:defRPr>
            </a:lvl1pPr>
          </a:lstStyle>
          <a:p>
            <a:r>
              <a:t>최종작성일자</a:t>
            </a:r>
          </a:p>
        </p:txBody>
      </p:sp>
      <p:sp>
        <p:nvSpPr>
          <p:cNvPr id="15" name="텍스트 개체 틀 18"/>
          <p:cNvSpPr>
            <a:spLocks noGrp="1"/>
          </p:cNvSpPr>
          <p:nvPr>
            <p:ph type="body" sz="quarter" idx="22" hasCustomPrompt="1"/>
          </p:nvPr>
        </p:nvSpPr>
        <p:spPr>
          <a:xfrm>
            <a:off x="7939616" y="5790052"/>
            <a:ext cx="900821" cy="19163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 defTabSz="822958">
              <a:spcBef>
                <a:spcPts val="100"/>
              </a:spcBef>
              <a:defRPr sz="700">
                <a:solidFill>
                  <a:srgbClr val="808080"/>
                </a:solidFill>
              </a:defRPr>
            </a:lvl1pPr>
          </a:lstStyle>
          <a:p>
            <a:r>
              <a:t>임진규</a:t>
            </a:r>
          </a:p>
        </p:txBody>
      </p:sp>
      <p:graphicFrame>
        <p:nvGraphicFramePr>
          <p:cNvPr id="16" name="표 1"/>
          <p:cNvGraphicFramePr/>
          <p:nvPr/>
        </p:nvGraphicFramePr>
        <p:xfrm>
          <a:off x="431372" y="495401"/>
          <a:ext cx="10570691" cy="48768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0570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60960" marR="60960" marT="60960" marB="60960" horzOverflow="overflow">
                    <a:lnL w="3175">
                      <a:solidFill>
                        <a:srgbClr val="D9D9D9"/>
                      </a:solidFill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3175">
                      <a:solidFill>
                        <a:srgbClr val="D9D9D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기획서 제목 입력"/>
          <p:cNvSpPr txBox="1">
            <a:spLocks noGrp="1"/>
          </p:cNvSpPr>
          <p:nvPr>
            <p:ph type="title" hasCustomPrompt="1"/>
          </p:nvPr>
        </p:nvSpPr>
        <p:spPr>
          <a:xfrm>
            <a:off x="431372" y="218044"/>
            <a:ext cx="11425271" cy="849578"/>
          </a:xfrm>
          <a:prstGeom prst="rect">
            <a:avLst/>
          </a:prstGeom>
        </p:spPr>
        <p:txBody>
          <a:bodyPr/>
          <a:lstStyle/>
          <a:p>
            <a:r>
              <a:t>기획서 제목 입력</a:t>
            </a:r>
          </a:p>
        </p:txBody>
      </p:sp>
      <p:grpSp>
        <p:nvGrpSpPr>
          <p:cNvPr id="20" name="Confidential"/>
          <p:cNvGrpSpPr/>
          <p:nvPr/>
        </p:nvGrpSpPr>
        <p:grpSpPr>
          <a:xfrm>
            <a:off x="5492572" y="3249261"/>
            <a:ext cx="1302871" cy="359476"/>
            <a:chOff x="0" y="0"/>
            <a:chExt cx="1302869" cy="359475"/>
          </a:xfrm>
        </p:grpSpPr>
        <p:sp>
          <p:nvSpPr>
            <p:cNvPr id="18" name="직사각형"/>
            <p:cNvSpPr/>
            <p:nvPr/>
          </p:nvSpPr>
          <p:spPr>
            <a:xfrm>
              <a:off x="-1" y="-1"/>
              <a:ext cx="1302871" cy="359476"/>
            </a:xfrm>
            <a:prstGeom prst="rect">
              <a:avLst/>
            </a:prstGeom>
            <a:solidFill>
              <a:srgbClr val="FF5A5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1100">
                  <a:solidFill>
                    <a:srgbClr val="FFFFFF"/>
                  </a:solidFill>
                  <a:latin typeface="SF Pro Text Medium"/>
                  <a:ea typeface="SF Pro Text Medium"/>
                  <a:cs typeface="SF Pro Text Medium"/>
                  <a:sym typeface="SF Pro Text Medium"/>
                </a:defRPr>
              </a:pPr>
              <a:endParaRPr/>
            </a:p>
          </p:txBody>
        </p:sp>
        <p:sp>
          <p:nvSpPr>
            <p:cNvPr id="19" name="Shareable"/>
            <p:cNvSpPr txBox="1"/>
            <p:nvPr/>
          </p:nvSpPr>
          <p:spPr>
            <a:xfrm>
              <a:off x="-1" y="59404"/>
              <a:ext cx="1302871" cy="24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7780" tIns="37780" rIns="37780" bIns="37780" numCol="1" anchor="ctr">
              <a:spAutoFit/>
            </a:bodyPr>
            <a:lstStyle>
              <a:lvl1pPr algn="ctr">
                <a:defRPr sz="1100">
                  <a:solidFill>
                    <a:srgbClr val="FFFFFF"/>
                  </a:solidFill>
                  <a:latin typeface="SF Pro Text Medium"/>
                  <a:ea typeface="SF Pro Text Medium"/>
                  <a:cs typeface="SF Pro Text Medium"/>
                  <a:sym typeface="SF Pro Text Medium"/>
                </a:defRPr>
              </a:lvl1pPr>
            </a:lstStyle>
            <a:p>
              <a:r>
                <a:t>Shareable</a:t>
              </a:r>
            </a:p>
          </p:txBody>
        </p:sp>
      </p:grpSp>
      <p:sp>
        <p:nvSpPr>
          <p:cNvPr id="21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메뉴 그룹 타이틀 명 작성"/>
          <p:cNvSpPr txBox="1">
            <a:spLocks noGrp="1"/>
          </p:cNvSpPr>
          <p:nvPr>
            <p:ph type="title" hasCustomPrompt="1"/>
          </p:nvPr>
        </p:nvSpPr>
        <p:spPr>
          <a:xfrm>
            <a:off x="431372" y="2286628"/>
            <a:ext cx="11425271" cy="849579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t>메뉴 그룹 타이틀 명 작성</a:t>
            </a:r>
          </a:p>
        </p:txBody>
      </p:sp>
      <p:sp>
        <p:nvSpPr>
          <p:cNvPr id="37" name="직선 연결선 5"/>
          <p:cNvSpPr/>
          <p:nvPr/>
        </p:nvSpPr>
        <p:spPr>
          <a:xfrm>
            <a:off x="1687374" y="3236977"/>
            <a:ext cx="8953805" cy="2"/>
          </a:xfrm>
          <a:prstGeom prst="line">
            <a:avLst/>
          </a:prstGeom>
          <a:ln>
            <a:solidFill>
              <a:srgbClr val="D9D9D9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8" name="직선 연결선 9"/>
          <p:cNvSpPr/>
          <p:nvPr/>
        </p:nvSpPr>
        <p:spPr>
          <a:xfrm>
            <a:off x="1687374" y="2180861"/>
            <a:ext cx="8953805" cy="2"/>
          </a:xfrm>
          <a:prstGeom prst="line">
            <a:avLst/>
          </a:prstGeom>
          <a:ln>
            <a:solidFill>
              <a:srgbClr val="D9D9D9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9" name="본문 첫 번째 줄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687372" y="3332989"/>
            <a:ext cx="8953805" cy="67207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900">
                <a:solidFill>
                  <a:srgbClr val="808080"/>
                </a:solidFill>
              </a:defRPr>
            </a:lvl1pPr>
            <a:lvl2pPr marL="549047" indent="-91847" algn="ctr">
              <a:defRPr sz="900">
                <a:solidFill>
                  <a:srgbClr val="808080"/>
                </a:solidFill>
              </a:defRPr>
            </a:lvl2pPr>
            <a:lvl3pPr marL="1000125" indent="-85725" algn="ctr">
              <a:defRPr sz="900">
                <a:solidFill>
                  <a:srgbClr val="808080"/>
                </a:solidFill>
              </a:defRPr>
            </a:lvl3pPr>
            <a:lvl4pPr marL="1474469" indent="-102869" algn="ctr">
              <a:defRPr sz="900">
                <a:solidFill>
                  <a:srgbClr val="808080"/>
                </a:solidFill>
              </a:defRPr>
            </a:lvl4pPr>
            <a:lvl5pPr marL="1931670" indent="-102870" algn="ctr">
              <a:defRPr sz="900">
                <a:solidFill>
                  <a:srgbClr val="808080"/>
                </a:solidFill>
              </a:defRPr>
            </a:lvl5pPr>
          </a:lstStyle>
          <a:p>
            <a:r>
              <a:t>메뉴 그룹 하위 Depth에 대한 개략적인 수록내용 서술.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0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표 1"/>
          <p:cNvGraphicFramePr/>
          <p:nvPr/>
        </p:nvGraphicFramePr>
        <p:xfrm>
          <a:off x="47328" y="60079"/>
          <a:ext cx="12095665" cy="6399685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63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5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610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707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59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39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/>
                        <a:t>Page Title.</a:t>
                      </a:r>
                    </a:p>
                  </a:txBody>
                  <a:tcPr marL="60960" marR="60960" marT="60960" marB="60960" anchor="ctr" horzOverflow="overflow">
                    <a:lnB w="3175">
                      <a:solidFill>
                        <a:srgbClr val="D9D9D9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60960" marR="60960" marT="60960" marB="60960" anchor="ctr" horzOverflow="overflow">
                    <a:lnB w="3175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/>
                        <a:t>Group Title.</a:t>
                      </a:r>
                    </a:p>
                  </a:txBody>
                  <a:tcPr marL="60960" marR="60960" marT="60960" marB="60960" anchor="ctr" horzOverflow="overflow">
                    <a:lnB w="3175">
                      <a:solidFill>
                        <a:srgbClr val="D9D9D9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60960" marR="60960" marT="60960" marB="60960" anchor="ctr" horzOverflow="overflow">
                    <a:lnR w="3175">
                      <a:solidFill>
                        <a:srgbClr val="D9D9D9"/>
                      </a:solidFill>
                    </a:lnR>
                    <a:lnB w="3175">
                      <a:solidFill>
                        <a:srgbClr val="D9D9D9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/>
                        <a:t>Description.</a:t>
                      </a:r>
                    </a:p>
                  </a:txBody>
                  <a:tcPr marL="60960" marR="60960" marT="60960" marB="60960" anchor="ctr" horzOverflow="overflow">
                    <a:lnL w="3175">
                      <a:solidFill>
                        <a:srgbClr val="D9D9D9"/>
                      </a:solidFill>
                    </a:lnL>
                    <a:lnB w="3175">
                      <a:solidFill>
                        <a:srgbClr val="D9D9D9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/>
                        <a:t>Page.</a:t>
                      </a:r>
                    </a:p>
                  </a:txBody>
                  <a:tcPr marL="60960" marR="60960" marT="60960" marB="60960" anchor="ctr" horzOverflow="overflow">
                    <a:lnB w="3175">
                      <a:solidFill>
                        <a:srgbClr val="D9D9D9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60960" marR="60960" marT="60960" marB="60960" anchor="ctr" horzOverflow="overflow">
                    <a:lnB w="3175">
                      <a:solidFill>
                        <a:srgbClr val="D9D9D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4885">
                <a:tc gridSpan="4"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45720" marR="45720" anchor="ctr" horzOverflow="overflow">
                    <a:lnR w="3175">
                      <a:solidFill>
                        <a:srgbClr val="D9D9D9"/>
                      </a:solidFill>
                    </a:lnR>
                    <a:lnT w="3175">
                      <a:solidFill>
                        <a:srgbClr val="D9D9D9"/>
                      </a:solidFill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60960" marR="60960" marT="60960" marB="60960" anchor="ctr" horzOverflow="overflow">
                    <a:lnL w="3175">
                      <a:solidFill>
                        <a:srgbClr val="D9D9D9"/>
                      </a:solidFill>
                    </a:lnL>
                    <a:lnT w="3175">
                      <a:solidFill>
                        <a:srgbClr val="D9D9D9"/>
                      </a:solidFill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본문 첫 번째 줄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199457" y="110748"/>
            <a:ext cx="2965333" cy="2210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900">
                <a:solidFill>
                  <a:srgbClr val="808080"/>
                </a:solidFill>
                <a:latin typeface="+mn-lt"/>
                <a:ea typeface="+mn-ea"/>
                <a:cs typeface="+mn-cs"/>
                <a:sym typeface="Helvetica"/>
              </a:defRPr>
            </a:lvl1pPr>
            <a:lvl2pPr marL="549047" indent="-91847">
              <a:defRPr sz="900">
                <a:solidFill>
                  <a:srgbClr val="808080"/>
                </a:solidFill>
                <a:latin typeface="+mn-lt"/>
                <a:ea typeface="+mn-ea"/>
                <a:cs typeface="+mn-cs"/>
                <a:sym typeface="Helvetica"/>
              </a:defRPr>
            </a:lvl2pPr>
            <a:lvl3pPr marL="1000125" indent="-85725">
              <a:defRPr sz="900">
                <a:solidFill>
                  <a:srgbClr val="808080"/>
                </a:solidFill>
                <a:latin typeface="+mn-lt"/>
                <a:ea typeface="+mn-ea"/>
                <a:cs typeface="+mn-cs"/>
                <a:sym typeface="Helvetica"/>
              </a:defRPr>
            </a:lvl3pPr>
            <a:lvl4pPr marL="1474469" indent="-102869">
              <a:defRPr sz="900">
                <a:solidFill>
                  <a:srgbClr val="808080"/>
                </a:solidFill>
                <a:latin typeface="+mn-lt"/>
                <a:ea typeface="+mn-ea"/>
                <a:cs typeface="+mn-cs"/>
                <a:sym typeface="Helvetica"/>
              </a:defRPr>
            </a:lvl4pPr>
            <a:lvl5pPr marL="1931670" indent="-102870">
              <a:defRPr sz="900">
                <a:solidFill>
                  <a:srgbClr val="808080"/>
                </a:solidFill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페이지 명 작성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9" name="텍스트 개체 틀 18"/>
          <p:cNvSpPr>
            <a:spLocks noGrp="1"/>
          </p:cNvSpPr>
          <p:nvPr>
            <p:ph type="body" sz="quarter" idx="21" hasCustomPrompt="1"/>
          </p:nvPr>
        </p:nvSpPr>
        <p:spPr>
          <a:xfrm>
            <a:off x="5231903" y="110746"/>
            <a:ext cx="3329469" cy="221027"/>
          </a:xfrm>
          <a:prstGeom prst="rect">
            <a:avLst/>
          </a:prstGeom>
        </p:spPr>
        <p:txBody>
          <a:bodyPr anchor="ctr">
            <a:normAutofit/>
          </a:bodyPr>
          <a:lstStyle>
            <a:lvl1pPr defTabSz="722376">
              <a:spcBef>
                <a:spcPts val="100"/>
              </a:spcBef>
              <a:defRPr sz="700">
                <a:solidFill>
                  <a:srgbClr val="808080"/>
                </a:solidFill>
              </a:defRPr>
            </a:lvl1pPr>
          </a:lstStyle>
          <a:p>
            <a:r>
              <a:t>그룹 타이틀 명 작성</a:t>
            </a:r>
          </a:p>
        </p:txBody>
      </p:sp>
      <p:sp>
        <p:nvSpPr>
          <p:cNvPr id="50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11780252" y="106980"/>
            <a:ext cx="231275" cy="231139"/>
          </a:xfrm>
          <a:prstGeom prst="rect">
            <a:avLst/>
          </a:prstGeom>
        </p:spPr>
        <p:txBody>
          <a:bodyPr anchor="t"/>
          <a:lstStyle>
            <a:lvl1pPr algn="l"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3"/>
          <p:cNvGraphicFramePr/>
          <p:nvPr/>
        </p:nvGraphicFramePr>
        <p:xfrm>
          <a:off x="431372" y="495401"/>
          <a:ext cx="10570691" cy="48768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0570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60960" marR="60960" marT="60960" marB="60960" horzOverflow="overflow">
                    <a:lnL w="3175">
                      <a:solidFill>
                        <a:srgbClr val="D9D9D9"/>
                      </a:solidFill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3175">
                      <a:solidFill>
                        <a:srgbClr val="D9D9D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자유양식 페이지"/>
          <p:cNvSpPr txBox="1">
            <a:spLocks noGrp="1"/>
          </p:cNvSpPr>
          <p:nvPr>
            <p:ph type="title" hasCustomPrompt="1"/>
          </p:nvPr>
        </p:nvSpPr>
        <p:spPr>
          <a:xfrm>
            <a:off x="452671" y="371729"/>
            <a:ext cx="11425271" cy="611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자유양식 페이지</a:t>
            </a:r>
          </a:p>
        </p:txBody>
      </p:sp>
      <p:sp>
        <p:nvSpPr>
          <p:cNvPr id="4" name="본문 첫 번째 줄…"/>
          <p:cNvSpPr txBox="1">
            <a:spLocks noGrp="1"/>
          </p:cNvSpPr>
          <p:nvPr>
            <p:ph type="body" idx="1"/>
          </p:nvPr>
        </p:nvSpPr>
        <p:spPr>
          <a:xfrm>
            <a:off x="6805083" y="2438400"/>
            <a:ext cx="4775201" cy="441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8463946" y="6221731"/>
            <a:ext cx="273654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1pPr>
      <a:lvl2pPr marL="579663" marR="0" indent="-122463" algn="l" defTabSz="914400" rtl="0" latinLnBrk="0">
        <a:lnSpc>
          <a:spcPct val="100000"/>
        </a:lnSpc>
        <a:spcBef>
          <a:spcPts val="200"/>
        </a:spcBef>
        <a:spcAft>
          <a:spcPts val="0"/>
        </a:spcAft>
        <a:buClrTx/>
        <a:buSzPct val="100000"/>
        <a:buFontTx/>
        <a:buChar char="–"/>
        <a:tabLst/>
        <a:defRPr sz="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2pPr>
      <a:lvl3pPr marL="1028700" marR="0" indent="-114300" algn="l" defTabSz="914400" rtl="0" latinLnBrk="0">
        <a:lnSpc>
          <a:spcPct val="10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3pPr>
      <a:lvl4pPr marL="1508760" marR="0" indent="-137160" algn="l" defTabSz="914400" rtl="0" latinLnBrk="0">
        <a:lnSpc>
          <a:spcPct val="100000"/>
        </a:lnSpc>
        <a:spcBef>
          <a:spcPts val="200"/>
        </a:spcBef>
        <a:spcAft>
          <a:spcPts val="0"/>
        </a:spcAft>
        <a:buClrTx/>
        <a:buSzPct val="100000"/>
        <a:buFontTx/>
        <a:buChar char="–"/>
        <a:tabLst/>
        <a:defRPr sz="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4pPr>
      <a:lvl5pPr marL="1965960" marR="0" indent="-137160" algn="l" defTabSz="914400" rtl="0" latinLnBrk="0">
        <a:lnSpc>
          <a:spcPct val="100000"/>
        </a:lnSpc>
        <a:spcBef>
          <a:spcPts val="200"/>
        </a:spcBef>
        <a:spcAft>
          <a:spcPts val="0"/>
        </a:spcAft>
        <a:buClrTx/>
        <a:buSzPct val="100000"/>
        <a:buFontTx/>
        <a:buChar char="»"/>
        <a:tabLst/>
        <a:defRPr sz="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5pPr>
      <a:lvl6pPr marL="2423160" marR="0" indent="-137160" algn="l" defTabSz="914400" rtl="0" latinLnBrk="0">
        <a:lnSpc>
          <a:spcPct val="10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6pPr>
      <a:lvl7pPr marL="2880360" marR="0" indent="-137160" algn="l" defTabSz="914400" rtl="0" latinLnBrk="0">
        <a:lnSpc>
          <a:spcPct val="10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7pPr>
      <a:lvl8pPr marL="3337559" marR="0" indent="-137159" algn="l" defTabSz="914400" rtl="0" latinLnBrk="0">
        <a:lnSpc>
          <a:spcPct val="10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8pPr>
      <a:lvl9pPr marL="3794759" marR="0" indent="-137159" algn="l" defTabSz="914400" rtl="0" latinLnBrk="0">
        <a:lnSpc>
          <a:spcPct val="10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맑은 고딕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맑은 고딕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맑은 고딕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맑은 고딕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맑은 고딕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맑은 고딕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맑은 고딕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맑은 고딕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맑은 고딕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맑은 고딕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제목 1"/>
          <p:cNvSpPr txBox="1">
            <a:spLocks noGrp="1"/>
          </p:cNvSpPr>
          <p:nvPr>
            <p:ph type="title" idx="4294967295"/>
          </p:nvPr>
        </p:nvSpPr>
        <p:spPr>
          <a:xfrm>
            <a:off x="383365" y="371730"/>
            <a:ext cx="11425271" cy="611352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dirty="0" err="1"/>
              <a:t>수정사항</a:t>
            </a:r>
            <a:r>
              <a:rPr dirty="0"/>
              <a:t> </a:t>
            </a:r>
            <a:r>
              <a:rPr dirty="0" err="1"/>
              <a:t>요청양식</a:t>
            </a:r>
            <a:endParaRPr dirty="0"/>
          </a:p>
        </p:txBody>
      </p:sp>
      <p:pic>
        <p:nvPicPr>
          <p:cNvPr id="60" name="그림 2" descr="그림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03843" y="1196750"/>
            <a:ext cx="8184315" cy="4601811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제목 1"/>
          <p:cNvSpPr txBox="1"/>
          <p:nvPr/>
        </p:nvSpPr>
        <p:spPr>
          <a:xfrm>
            <a:off x="3572083" y="5705841"/>
            <a:ext cx="5047834" cy="38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r>
              <a:rPr dirty="0" err="1"/>
              <a:t>업체명</a:t>
            </a:r>
            <a:r>
              <a:rPr dirty="0"/>
              <a:t> :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제목 1"/>
          <p:cNvSpPr txBox="1">
            <a:spLocks noGrp="1"/>
          </p:cNvSpPr>
          <p:nvPr>
            <p:ph type="title" idx="4294967295"/>
          </p:nvPr>
        </p:nvSpPr>
        <p:spPr>
          <a:xfrm>
            <a:off x="2376605" y="1344701"/>
            <a:ext cx="7438790" cy="82190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dirty="0" err="1"/>
              <a:t>수정사항</a:t>
            </a:r>
            <a:r>
              <a:rPr dirty="0"/>
              <a:t> </a:t>
            </a:r>
            <a:r>
              <a:rPr dirty="0" err="1"/>
              <a:t>양식</a:t>
            </a:r>
            <a:r>
              <a:rPr dirty="0"/>
              <a:t> </a:t>
            </a:r>
            <a:r>
              <a:rPr dirty="0" err="1"/>
              <a:t>작성</a:t>
            </a:r>
            <a:r>
              <a:rPr dirty="0"/>
              <a:t> </a:t>
            </a:r>
            <a:r>
              <a:rPr dirty="0" err="1"/>
              <a:t>꿀팁</a:t>
            </a:r>
            <a:r>
              <a:rPr dirty="0"/>
              <a:t>! </a:t>
            </a:r>
            <a:r>
              <a:rPr dirty="0" err="1"/>
              <a:t>이것만</a:t>
            </a:r>
            <a:r>
              <a:rPr dirty="0"/>
              <a:t> </a:t>
            </a:r>
            <a:r>
              <a:rPr dirty="0" err="1"/>
              <a:t>기억하세요</a:t>
            </a:r>
            <a:endParaRPr dirty="0"/>
          </a:p>
        </p:txBody>
      </p:sp>
      <p:grpSp>
        <p:nvGrpSpPr>
          <p:cNvPr id="3" name="그룹 2"/>
          <p:cNvGrpSpPr/>
          <p:nvPr/>
        </p:nvGrpSpPr>
        <p:grpSpPr>
          <a:xfrm>
            <a:off x="1950706" y="2783905"/>
            <a:ext cx="8290589" cy="3457501"/>
            <a:chOff x="2251220" y="2783905"/>
            <a:chExt cx="8290589" cy="3457501"/>
          </a:xfrm>
        </p:grpSpPr>
        <p:sp>
          <p:nvSpPr>
            <p:cNvPr id="64" name="제목 1"/>
            <p:cNvSpPr txBox="1"/>
            <p:nvPr/>
          </p:nvSpPr>
          <p:spPr>
            <a:xfrm>
              <a:off x="2251220" y="2783905"/>
              <a:ext cx="8290589" cy="147732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anchor="ctr">
              <a:spAutoFit/>
            </a:bodyPr>
            <a:lstStyle/>
            <a:p>
              <a:pPr marL="240631" indent="-240631">
                <a:buSzPct val="100000"/>
                <a:buAutoNum type="arabicPeriod"/>
              </a:pPr>
              <a:r>
                <a:rPr dirty="0" err="1"/>
                <a:t>수정이</a:t>
              </a:r>
              <a:r>
                <a:rPr dirty="0"/>
                <a:t> </a:t>
              </a:r>
              <a:r>
                <a:rPr dirty="0" err="1"/>
                <a:t>필요한</a:t>
              </a:r>
              <a:r>
                <a:rPr dirty="0"/>
                <a:t> </a:t>
              </a:r>
              <a:r>
                <a:rPr dirty="0" err="1"/>
                <a:t>페이지의</a:t>
              </a:r>
              <a:r>
                <a:rPr dirty="0"/>
                <a:t> </a:t>
              </a:r>
              <a:r>
                <a:rPr b="1" u="sng" dirty="0">
                  <a:solidFill>
                    <a:srgbClr val="C91800"/>
                  </a:solidFill>
                </a:rPr>
                <a:t>‘</a:t>
              </a:r>
              <a:r>
                <a:rPr b="1" u="sng" dirty="0" err="1">
                  <a:solidFill>
                    <a:srgbClr val="C91800"/>
                  </a:solidFill>
                </a:rPr>
                <a:t>URL주소</a:t>
              </a:r>
              <a:r>
                <a:rPr b="1" u="sng" dirty="0">
                  <a:solidFill>
                    <a:srgbClr val="C91800"/>
                  </a:solidFill>
                </a:rPr>
                <a:t>’</a:t>
              </a:r>
              <a:r>
                <a:rPr dirty="0"/>
                <a:t>(</a:t>
              </a:r>
              <a:r>
                <a:rPr dirty="0" err="1"/>
                <a:t>인터넷</a:t>
              </a:r>
              <a:r>
                <a:rPr dirty="0"/>
                <a:t> 창 </a:t>
              </a:r>
              <a:r>
                <a:rPr dirty="0" err="1"/>
                <a:t>상단</a:t>
              </a:r>
              <a:r>
                <a:rPr dirty="0"/>
                <a:t> </a:t>
              </a:r>
              <a:r>
                <a:rPr dirty="0" err="1"/>
                <a:t>링크</a:t>
              </a:r>
              <a:r>
                <a:rPr dirty="0"/>
                <a:t>) </a:t>
              </a:r>
              <a:r>
                <a:rPr dirty="0" err="1"/>
                <a:t>첨부</a:t>
              </a:r>
              <a:endParaRPr dirty="0"/>
            </a:p>
            <a:p>
              <a:endParaRPr dirty="0"/>
            </a:p>
            <a:p>
              <a:pPr marL="240631" indent="-240631">
                <a:buSzPct val="100000"/>
                <a:buAutoNum type="arabicPeriod" startAt="2"/>
              </a:pPr>
              <a:r>
                <a:rPr dirty="0" err="1"/>
                <a:t>수정이</a:t>
              </a:r>
              <a:r>
                <a:rPr dirty="0"/>
                <a:t> </a:t>
              </a:r>
              <a:r>
                <a:rPr dirty="0" err="1"/>
                <a:t>필요한</a:t>
              </a:r>
              <a:r>
                <a:rPr dirty="0"/>
                <a:t> </a:t>
              </a:r>
              <a:r>
                <a:rPr dirty="0" err="1"/>
                <a:t>부분에</a:t>
              </a:r>
              <a:r>
                <a:rPr dirty="0"/>
                <a:t> </a:t>
              </a:r>
              <a:r>
                <a:rPr b="1" u="sng" dirty="0">
                  <a:solidFill>
                    <a:srgbClr val="C81800"/>
                  </a:solidFill>
                </a:rPr>
                <a:t>‘</a:t>
              </a:r>
              <a:r>
                <a:rPr b="1" u="sng" dirty="0" err="1">
                  <a:solidFill>
                    <a:srgbClr val="C81800"/>
                  </a:solidFill>
                </a:rPr>
                <a:t>빨간색</a:t>
              </a:r>
              <a:r>
                <a:rPr b="1" u="sng" dirty="0">
                  <a:solidFill>
                    <a:srgbClr val="C81800"/>
                  </a:solidFill>
                </a:rPr>
                <a:t> </a:t>
              </a:r>
              <a:r>
                <a:rPr b="1" u="sng" dirty="0" err="1">
                  <a:solidFill>
                    <a:srgbClr val="C81800"/>
                  </a:solidFill>
                </a:rPr>
                <a:t>네모</a:t>
              </a:r>
              <a:r>
                <a:rPr b="1" u="sng" dirty="0">
                  <a:solidFill>
                    <a:srgbClr val="C81800"/>
                  </a:solidFill>
                </a:rPr>
                <a:t> </a:t>
              </a:r>
              <a:r>
                <a:rPr b="1" u="sng" dirty="0" err="1">
                  <a:solidFill>
                    <a:srgbClr val="C81800"/>
                  </a:solidFill>
                </a:rPr>
                <a:t>박스</a:t>
              </a:r>
              <a:r>
                <a:rPr b="1" u="sng" dirty="0">
                  <a:solidFill>
                    <a:srgbClr val="C81800"/>
                  </a:solidFill>
                </a:rPr>
                <a:t>’</a:t>
              </a:r>
              <a:r>
                <a:rPr dirty="0"/>
                <a:t> </a:t>
              </a:r>
              <a:r>
                <a:rPr dirty="0" err="1"/>
                <a:t>등을</a:t>
              </a:r>
              <a:r>
                <a:rPr dirty="0"/>
                <a:t> </a:t>
              </a:r>
              <a:r>
                <a:rPr dirty="0" err="1"/>
                <a:t>통하여</a:t>
              </a:r>
              <a:r>
                <a:rPr dirty="0"/>
                <a:t> </a:t>
              </a:r>
              <a:r>
                <a:rPr dirty="0" err="1"/>
                <a:t>표기하기</a:t>
              </a:r>
              <a:endParaRPr dirty="0"/>
            </a:p>
            <a:p>
              <a:endParaRPr dirty="0"/>
            </a:p>
            <a:p>
              <a:pPr marL="240631" indent="-240631">
                <a:buSzPct val="100000"/>
                <a:buAutoNum type="arabicPeriod" startAt="3"/>
                <a:defRPr b="1" u="sng">
                  <a:solidFill>
                    <a:srgbClr val="C81800"/>
                  </a:solidFill>
                </a:defRPr>
              </a:pPr>
              <a:r>
                <a:rPr dirty="0"/>
                <a:t>‘</a:t>
              </a:r>
              <a:r>
                <a:rPr dirty="0" err="1"/>
                <a:t>숫자</a:t>
              </a:r>
              <a:r>
                <a:rPr dirty="0"/>
                <a:t> </a:t>
              </a:r>
              <a:r>
                <a:rPr dirty="0" err="1"/>
                <a:t>스티커’</a:t>
              </a:r>
              <a:r>
                <a:rPr b="0" u="none" dirty="0" err="1">
                  <a:solidFill>
                    <a:srgbClr val="000000"/>
                  </a:solidFill>
                </a:rPr>
                <a:t>를</a:t>
              </a:r>
              <a:r>
                <a:rPr b="0" u="none" dirty="0">
                  <a:solidFill>
                    <a:srgbClr val="000000"/>
                  </a:solidFill>
                </a:rPr>
                <a:t> </a:t>
              </a:r>
              <a:r>
                <a:rPr b="0" u="none" dirty="0" err="1">
                  <a:solidFill>
                    <a:srgbClr val="000000"/>
                  </a:solidFill>
                </a:rPr>
                <a:t>활용하여</a:t>
              </a:r>
              <a:r>
                <a:rPr b="0" u="none" dirty="0">
                  <a:solidFill>
                    <a:srgbClr val="000000"/>
                  </a:solidFill>
                </a:rPr>
                <a:t> </a:t>
              </a:r>
              <a:r>
                <a:rPr dirty="0"/>
                <a:t>‘</a:t>
              </a:r>
              <a:r>
                <a:rPr dirty="0" err="1"/>
                <a:t>우측</a:t>
              </a:r>
              <a:r>
                <a:rPr dirty="0"/>
                <a:t> </a:t>
              </a:r>
              <a:r>
                <a:rPr dirty="0" err="1"/>
                <a:t>표의</a:t>
              </a:r>
              <a:r>
                <a:rPr dirty="0"/>
                <a:t> </a:t>
              </a:r>
              <a:r>
                <a:rPr dirty="0" err="1"/>
                <a:t>숫자’</a:t>
              </a:r>
              <a:r>
                <a:rPr b="0" u="none" dirty="0" err="1">
                  <a:solidFill>
                    <a:srgbClr val="000000"/>
                  </a:solidFill>
                </a:rPr>
                <a:t>와</a:t>
              </a:r>
              <a:r>
                <a:rPr b="0" u="none" dirty="0">
                  <a:solidFill>
                    <a:srgbClr val="000000"/>
                  </a:solidFill>
                </a:rPr>
                <a:t> </a:t>
              </a:r>
              <a:r>
                <a:rPr b="0" u="none" dirty="0" err="1">
                  <a:solidFill>
                    <a:srgbClr val="000000"/>
                  </a:solidFill>
                </a:rPr>
                <a:t>설명을</a:t>
              </a:r>
              <a:r>
                <a:rPr b="0" u="none" dirty="0">
                  <a:solidFill>
                    <a:srgbClr val="000000"/>
                  </a:solidFill>
                </a:rPr>
                <a:t> </a:t>
              </a:r>
              <a:r>
                <a:rPr b="0" u="none" dirty="0" err="1">
                  <a:solidFill>
                    <a:srgbClr val="000000"/>
                  </a:solidFill>
                </a:rPr>
                <a:t>맞추면</a:t>
              </a:r>
              <a:r>
                <a:rPr b="0" u="none" dirty="0">
                  <a:solidFill>
                    <a:srgbClr val="000000"/>
                  </a:solidFill>
                </a:rPr>
                <a:t> </a:t>
              </a:r>
              <a:r>
                <a:rPr b="0" u="none" dirty="0" err="1" smtClean="0">
                  <a:solidFill>
                    <a:srgbClr val="000000"/>
                  </a:solidFill>
                </a:rPr>
                <a:t>작성하</a:t>
              </a:r>
              <a:r>
                <a:rPr lang="ko-KR" altLang="en-US" b="0" u="none" dirty="0" smtClean="0">
                  <a:solidFill>
                    <a:srgbClr val="000000"/>
                  </a:solidFill>
                </a:rPr>
                <a:t>기 </a:t>
              </a:r>
              <a:r>
                <a:rPr b="0" u="none" dirty="0" err="1" smtClean="0">
                  <a:solidFill>
                    <a:srgbClr val="000000"/>
                  </a:solidFill>
                </a:rPr>
                <a:t>편해요</a:t>
              </a:r>
              <a:endParaRPr b="0" u="none" dirty="0">
                <a:solidFill>
                  <a:srgbClr val="000000"/>
                </a:solidFill>
              </a:endParaRPr>
            </a:p>
          </p:txBody>
        </p:sp>
        <p:grpSp>
          <p:nvGrpSpPr>
            <p:cNvPr id="67" name="타원 8"/>
            <p:cNvGrpSpPr/>
            <p:nvPr/>
          </p:nvGrpSpPr>
          <p:grpSpPr>
            <a:xfrm>
              <a:off x="2583597" y="4315220"/>
              <a:ext cx="286941" cy="307339"/>
              <a:chOff x="0" y="0"/>
              <a:chExt cx="286939" cy="307337"/>
            </a:xfrm>
          </p:grpSpPr>
          <p:sp>
            <p:nvSpPr>
              <p:cNvPr id="65" name="원"/>
              <p:cNvSpPr/>
              <p:nvPr/>
            </p:nvSpPr>
            <p:spPr>
              <a:xfrm>
                <a:off x="0" y="10198"/>
                <a:ext cx="286940" cy="286941"/>
              </a:xfrm>
              <a:prstGeom prst="ellipse">
                <a:avLst/>
              </a:prstGeom>
              <a:solidFill>
                <a:srgbClr val="BFBFBF"/>
              </a:solidFill>
              <a:ln w="31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900">
                    <a:solidFill>
                      <a:srgbClr val="404040"/>
                    </a:solidFill>
                  </a:defRPr>
                </a:pPr>
                <a:endParaRPr/>
              </a:p>
            </p:txBody>
          </p:sp>
          <p:sp>
            <p:nvSpPr>
              <p:cNvPr id="66" name="1"/>
              <p:cNvSpPr txBox="1"/>
              <p:nvPr/>
            </p:nvSpPr>
            <p:spPr>
              <a:xfrm>
                <a:off x="6686" y="0"/>
                <a:ext cx="273567" cy="3073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 b="1">
                    <a:solidFill>
                      <a:srgbClr val="404040"/>
                    </a:solidFill>
                  </a:defRPr>
                </a:lvl1pPr>
              </a:lstStyle>
              <a:p>
                <a:r>
                  <a:t>1</a:t>
                </a:r>
              </a:p>
            </p:txBody>
          </p:sp>
        </p:grpSp>
        <p:grpSp>
          <p:nvGrpSpPr>
            <p:cNvPr id="70" name="타원 8"/>
            <p:cNvGrpSpPr/>
            <p:nvPr/>
          </p:nvGrpSpPr>
          <p:grpSpPr>
            <a:xfrm>
              <a:off x="3014344" y="4315220"/>
              <a:ext cx="286941" cy="307339"/>
              <a:chOff x="0" y="0"/>
              <a:chExt cx="286939" cy="307337"/>
            </a:xfrm>
          </p:grpSpPr>
          <p:sp>
            <p:nvSpPr>
              <p:cNvPr id="68" name="원"/>
              <p:cNvSpPr/>
              <p:nvPr/>
            </p:nvSpPr>
            <p:spPr>
              <a:xfrm>
                <a:off x="0" y="10198"/>
                <a:ext cx="286940" cy="286941"/>
              </a:xfrm>
              <a:prstGeom prst="ellipse">
                <a:avLst/>
              </a:prstGeom>
              <a:solidFill>
                <a:srgbClr val="BFBFBF"/>
              </a:solidFill>
              <a:ln w="31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900">
                    <a:solidFill>
                      <a:srgbClr val="404040"/>
                    </a:solidFill>
                  </a:defRPr>
                </a:pPr>
                <a:endParaRPr/>
              </a:p>
            </p:txBody>
          </p:sp>
          <p:sp>
            <p:nvSpPr>
              <p:cNvPr id="69" name="2"/>
              <p:cNvSpPr txBox="1"/>
              <p:nvPr/>
            </p:nvSpPr>
            <p:spPr>
              <a:xfrm>
                <a:off x="6686" y="0"/>
                <a:ext cx="273567" cy="3073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 b="1">
                    <a:solidFill>
                      <a:srgbClr val="404040"/>
                    </a:solidFill>
                  </a:defRPr>
                </a:lvl1pPr>
              </a:lstStyle>
              <a:p>
                <a:r>
                  <a:t>2</a:t>
                </a:r>
              </a:p>
            </p:txBody>
          </p:sp>
        </p:grpSp>
        <p:grpSp>
          <p:nvGrpSpPr>
            <p:cNvPr id="73" name="타원 8"/>
            <p:cNvGrpSpPr/>
            <p:nvPr/>
          </p:nvGrpSpPr>
          <p:grpSpPr>
            <a:xfrm>
              <a:off x="3445091" y="4315220"/>
              <a:ext cx="286940" cy="307339"/>
              <a:chOff x="0" y="0"/>
              <a:chExt cx="286939" cy="307337"/>
            </a:xfrm>
          </p:grpSpPr>
          <p:sp>
            <p:nvSpPr>
              <p:cNvPr id="71" name="원"/>
              <p:cNvSpPr/>
              <p:nvPr/>
            </p:nvSpPr>
            <p:spPr>
              <a:xfrm>
                <a:off x="0" y="10198"/>
                <a:ext cx="286940" cy="286941"/>
              </a:xfrm>
              <a:prstGeom prst="ellipse">
                <a:avLst/>
              </a:prstGeom>
              <a:solidFill>
                <a:srgbClr val="BFBFBF"/>
              </a:solidFill>
              <a:ln w="31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900">
                    <a:solidFill>
                      <a:srgbClr val="404040"/>
                    </a:solidFill>
                  </a:defRPr>
                </a:pPr>
                <a:endParaRPr/>
              </a:p>
            </p:txBody>
          </p:sp>
          <p:sp>
            <p:nvSpPr>
              <p:cNvPr id="72" name="3"/>
              <p:cNvSpPr txBox="1"/>
              <p:nvPr/>
            </p:nvSpPr>
            <p:spPr>
              <a:xfrm>
                <a:off x="6686" y="0"/>
                <a:ext cx="273567" cy="3073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 sz="1400" b="1">
                    <a:solidFill>
                      <a:srgbClr val="404040"/>
                    </a:solidFill>
                  </a:defRPr>
                </a:lvl1pPr>
              </a:lstStyle>
              <a:p>
                <a:r>
                  <a:t>3</a:t>
                </a:r>
              </a:p>
            </p:txBody>
          </p:sp>
        </p:grpSp>
        <p:pic>
          <p:nvPicPr>
            <p:cNvPr id="74" name="붙여넣은 동영상.png" descr="붙여넣은 동영상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054380" y="4340461"/>
              <a:ext cx="2433918" cy="190094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75" name="선"/>
            <p:cNvSpPr/>
            <p:nvPr/>
          </p:nvSpPr>
          <p:spPr>
            <a:xfrm>
              <a:off x="2724705" y="4453800"/>
              <a:ext cx="2246554" cy="459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565"/>
                  </a:moveTo>
                  <a:lnTo>
                    <a:pt x="0" y="21600"/>
                  </a:lnTo>
                  <a:lnTo>
                    <a:pt x="17524" y="21600"/>
                  </a:lnTo>
                  <a:lnTo>
                    <a:pt x="17524" y="0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/>
              </a:solidFill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76" name="선"/>
            <p:cNvSpPr/>
            <p:nvPr/>
          </p:nvSpPr>
          <p:spPr>
            <a:xfrm>
              <a:off x="3166499" y="4628771"/>
              <a:ext cx="1828704" cy="522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04"/>
                  </a:moveTo>
                  <a:lnTo>
                    <a:pt x="0" y="21600"/>
                  </a:lnTo>
                  <a:lnTo>
                    <a:pt x="18354" y="21600"/>
                  </a:lnTo>
                  <a:lnTo>
                    <a:pt x="18354" y="0"/>
                  </a:lnTo>
                  <a:lnTo>
                    <a:pt x="21600" y="0"/>
                  </a:lnTo>
                </a:path>
              </a:pathLst>
            </a:custGeom>
            <a:ln w="25400">
              <a:solidFill>
                <a:schemeClr val="accent1"/>
              </a:solidFill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77" name="선"/>
            <p:cNvSpPr/>
            <p:nvPr/>
          </p:nvSpPr>
          <p:spPr>
            <a:xfrm>
              <a:off x="3608401" y="4670984"/>
              <a:ext cx="1403386" cy="719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9511" y="21600"/>
                  </a:lnTo>
                  <a:lnTo>
                    <a:pt x="19511" y="3772"/>
                  </a:lnTo>
                  <a:lnTo>
                    <a:pt x="21600" y="3772"/>
                  </a:lnTo>
                </a:path>
              </a:pathLst>
            </a:custGeom>
            <a:ln w="25400">
              <a:solidFill>
                <a:schemeClr val="accent1"/>
              </a:solidFill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45718" tIns="45718" rIns="45718" bIns="45718"/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2"/>
          <p:cNvSpPr txBox="1">
            <a:spLocks noGrp="1"/>
          </p:cNvSpPr>
          <p:nvPr>
            <p:ph type="sldNum" sz="quarter" idx="4294967295"/>
          </p:nvPr>
        </p:nvSpPr>
        <p:spPr>
          <a:xfrm>
            <a:off x="11780252" y="106978"/>
            <a:ext cx="167707" cy="2311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t"/>
          <a:lstStyle>
            <a:lvl1pPr algn="l">
              <a:defRPr sz="900"/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80" name="텍스트 개체 틀 1"/>
          <p:cNvSpPr txBox="1">
            <a:spLocks noGrp="1"/>
          </p:cNvSpPr>
          <p:nvPr>
            <p:ph type="body" sz="quarter" idx="1"/>
          </p:nvPr>
        </p:nvSpPr>
        <p:spPr>
          <a:xfrm>
            <a:off x="1199457" y="52416"/>
            <a:ext cx="2965333" cy="343895"/>
          </a:xfrm>
          <a:prstGeom prst="rect">
            <a:avLst/>
          </a:prstGeom>
        </p:spPr>
        <p:txBody>
          <a:bodyPr/>
          <a:lstStyle>
            <a:lvl1pPr>
              <a:defRPr sz="1300" b="1" i="1">
                <a:solidFill>
                  <a:srgbClr val="2F39FD"/>
                </a:solidFill>
              </a:defRPr>
            </a:lvl1pPr>
          </a:lstStyle>
          <a:p>
            <a:r>
              <a:rPr dirty="0" err="1"/>
              <a:t>페이지</a:t>
            </a:r>
            <a:r>
              <a:rPr dirty="0"/>
              <a:t> </a:t>
            </a:r>
            <a:r>
              <a:rPr dirty="0" err="1"/>
              <a:t>이름</a:t>
            </a:r>
            <a:r>
              <a:rPr dirty="0"/>
              <a:t> </a:t>
            </a:r>
            <a:r>
              <a:rPr dirty="0" err="1"/>
              <a:t>작성</a:t>
            </a:r>
            <a:endParaRPr dirty="0"/>
          </a:p>
        </p:txBody>
      </p:sp>
      <p:sp>
        <p:nvSpPr>
          <p:cNvPr id="81" name="텍스트 개체 틀 2"/>
          <p:cNvSpPr>
            <a:spLocks noGrp="1"/>
          </p:cNvSpPr>
          <p:nvPr>
            <p:ph type="body" idx="21"/>
          </p:nvPr>
        </p:nvSpPr>
        <p:spPr>
          <a:xfrm>
            <a:off x="5231903" y="52416"/>
            <a:ext cx="3329469" cy="34389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914400">
              <a:spcBef>
                <a:spcPts val="200"/>
              </a:spcBef>
              <a:defRPr sz="1300" b="1" i="1">
                <a:solidFill>
                  <a:srgbClr val="2F39FD"/>
                </a:solidFill>
              </a:defRPr>
            </a:lvl1pPr>
          </a:lstStyle>
          <a:p>
            <a:r>
              <a:rPr dirty="0" err="1"/>
              <a:t>요구사항</a:t>
            </a:r>
            <a:r>
              <a:rPr dirty="0"/>
              <a:t> </a:t>
            </a:r>
            <a:r>
              <a:rPr dirty="0" err="1"/>
              <a:t>제목</a:t>
            </a:r>
            <a:endParaRPr dirty="0"/>
          </a:p>
        </p:txBody>
      </p:sp>
      <p:graphicFrame>
        <p:nvGraphicFramePr>
          <p:cNvPr id="82" name="표 47"/>
          <p:cNvGraphicFramePr/>
          <p:nvPr>
            <p:extLst>
              <p:ext uri="{D42A27DB-BD31-4B8C-83A1-F6EECF244321}">
                <p14:modId xmlns:p14="http://schemas.microsoft.com/office/powerpoint/2010/main" val="2926489231"/>
              </p:ext>
            </p:extLst>
          </p:nvPr>
        </p:nvGraphicFramePr>
        <p:xfrm>
          <a:off x="8688288" y="476672"/>
          <a:ext cx="3384376" cy="4517497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403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1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8850">
                <a:tc gridSpan="2"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900" b="1">
                          <a:solidFill>
                            <a:srgbClr val="4E5263"/>
                          </a:solidFill>
                        </a:rPr>
                        <a:t>Summary.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3175">
                      <a:solidFill>
                        <a:srgbClr val="A6A6A6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4424">
                <a:tc gridSpan="2">
                  <a:txBody>
                    <a:bodyPr/>
                    <a:lstStyle/>
                    <a:p>
                      <a:pPr marL="161999" indent="-161999" algn="l">
                        <a:lnSpc>
                          <a:spcPct val="120000"/>
                        </a:lnSpc>
                        <a:buSzPct val="100000"/>
                        <a:buFont typeface="Arial"/>
                        <a:buChar char="•"/>
                        <a:defRPr b="1" i="1">
                          <a:solidFill>
                            <a:srgbClr val="2F39FD"/>
                          </a:solidFill>
                        </a:defRPr>
                      </a:pPr>
                      <a:r>
                        <a:t>요구사항을 작성해주세요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98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/>
                      </a:pPr>
                      <a:r>
                        <a:rPr sz="800"/>
                        <a:t>1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3175">
                      <a:solidFill>
                        <a:srgbClr val="808080"/>
                      </a:solidFill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defRPr sz="1800"/>
                      </a:pPr>
                      <a:r>
                        <a:rPr sz="1050" b="1" i="1" dirty="0" err="1">
                          <a:solidFill>
                            <a:srgbClr val="2F39FD"/>
                          </a:solidFill>
                        </a:rPr>
                        <a:t>좌측의</a:t>
                      </a:r>
                      <a:r>
                        <a:rPr sz="1050" b="1" i="1" dirty="0">
                          <a:solidFill>
                            <a:srgbClr val="2F39FD"/>
                          </a:solidFill>
                        </a:rPr>
                        <a:t> </a:t>
                      </a:r>
                      <a:r>
                        <a:rPr sz="1050" b="1" i="1" dirty="0" err="1">
                          <a:solidFill>
                            <a:srgbClr val="2F39FD"/>
                          </a:solidFill>
                        </a:rPr>
                        <a:t>숫자</a:t>
                      </a:r>
                      <a:r>
                        <a:rPr sz="1050" b="1" i="1" dirty="0">
                          <a:solidFill>
                            <a:srgbClr val="2F39FD"/>
                          </a:solidFill>
                        </a:rPr>
                        <a:t> </a:t>
                      </a:r>
                      <a:r>
                        <a:rPr sz="1050" b="1" i="1" dirty="0" err="1">
                          <a:solidFill>
                            <a:srgbClr val="2F39FD"/>
                          </a:solidFill>
                        </a:rPr>
                        <a:t>스티커를</a:t>
                      </a:r>
                      <a:r>
                        <a:rPr sz="1050" b="1" i="1" dirty="0">
                          <a:solidFill>
                            <a:srgbClr val="2F39FD"/>
                          </a:solidFill>
                        </a:rPr>
                        <a:t> </a:t>
                      </a:r>
                      <a:r>
                        <a:rPr sz="1050" b="1" i="1" dirty="0" err="1">
                          <a:solidFill>
                            <a:srgbClr val="2F39FD"/>
                          </a:solidFill>
                        </a:rPr>
                        <a:t>사용하여</a:t>
                      </a:r>
                      <a:r>
                        <a:rPr sz="1050" b="1" i="1" dirty="0">
                          <a:solidFill>
                            <a:srgbClr val="2F39FD"/>
                          </a:solidFill>
                        </a:rPr>
                        <a:t> </a:t>
                      </a:r>
                      <a:r>
                        <a:rPr sz="1050" b="1" i="1" dirty="0" err="1">
                          <a:solidFill>
                            <a:srgbClr val="2F39FD"/>
                          </a:solidFill>
                        </a:rPr>
                        <a:t>설명해</a:t>
                      </a:r>
                      <a:r>
                        <a:rPr sz="1050" b="1" i="1" dirty="0">
                          <a:solidFill>
                            <a:srgbClr val="2F39FD"/>
                          </a:solidFill>
                        </a:rPr>
                        <a:t> </a:t>
                      </a:r>
                      <a:r>
                        <a:rPr sz="1050" b="1" i="1" dirty="0" err="1">
                          <a:solidFill>
                            <a:srgbClr val="2F39FD"/>
                          </a:solidFill>
                        </a:rPr>
                        <a:t>주세요</a:t>
                      </a:r>
                      <a:endParaRPr sz="1050" b="1" i="1" dirty="0">
                        <a:solidFill>
                          <a:srgbClr val="2F39FD"/>
                        </a:solidFill>
                      </a:endParaRPr>
                    </a:p>
                  </a:txBody>
                  <a:tcPr marL="45720" marR="45720" anchor="ctr" horzOverflow="overflow">
                    <a:lnL w="3175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5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/>
                      </a:pPr>
                      <a:r>
                        <a:rPr sz="800"/>
                        <a:t>2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3175">
                      <a:solidFill>
                        <a:srgbClr val="808080"/>
                      </a:solidFill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45720" marR="45720" anchor="ctr" horzOverflow="overflow">
                    <a:lnL w="3175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5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/>
                      </a:pPr>
                      <a:r>
                        <a:rPr sz="800"/>
                        <a:t>3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3175">
                      <a:solidFill>
                        <a:srgbClr val="808080"/>
                      </a:solidFill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45720" marR="45720" anchor="ctr" horzOverflow="overflow">
                    <a:lnL w="3175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5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/>
                      </a:pPr>
                      <a:r>
                        <a:rPr sz="800"/>
                        <a:t>4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3175">
                      <a:solidFill>
                        <a:srgbClr val="808080"/>
                      </a:solidFill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45720" marR="45720" anchor="ctr" horzOverflow="overflow">
                    <a:lnL w="3175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5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/>
                      </a:pPr>
                      <a:r>
                        <a:rPr sz="800"/>
                        <a:t>5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3175">
                      <a:solidFill>
                        <a:srgbClr val="808080"/>
                      </a:solidFill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45720" marR="45720" anchor="ctr" horzOverflow="overflow">
                    <a:lnL w="3175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5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/>
                      </a:pPr>
                      <a:r>
                        <a:rPr sz="800"/>
                        <a:t>6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3175">
                      <a:solidFill>
                        <a:srgbClr val="808080"/>
                      </a:solidFill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45720" marR="45720" anchor="ctr" horzOverflow="overflow">
                    <a:lnL w="3175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15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/>
                      </a:pPr>
                      <a:r>
                        <a:rPr sz="800"/>
                        <a:t>7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3175">
                      <a:solidFill>
                        <a:srgbClr val="808080"/>
                      </a:solidFill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45720" marR="45720" anchor="ctr" horzOverflow="overflow">
                    <a:lnL w="3175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1591">
                <a:tc>
                  <a:txBody>
                    <a:bodyPr/>
                    <a:lstStyle/>
                    <a:p>
                      <a:pPr indent="457200"/>
                      <a:endParaRPr/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3175">
                      <a:solidFill>
                        <a:srgbClr val="808080"/>
                      </a:solidFill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endParaRPr dirty="0"/>
                    </a:p>
                  </a:txBody>
                  <a:tcPr marL="45720" marR="45720" anchor="ctr" horzOverflow="overflow">
                    <a:lnL w="3175">
                      <a:solidFill>
                        <a:srgbClr val="808080"/>
                      </a:solidFill>
                    </a:lnL>
                    <a:lnR w="12700">
                      <a:miter lim="400000"/>
                    </a:lnR>
                    <a:lnT w="3175">
                      <a:solidFill>
                        <a:srgbClr val="808080"/>
                      </a:solidFill>
                    </a:lnT>
                    <a:lnB w="3175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85" name="타원 45"/>
          <p:cNvGrpSpPr/>
          <p:nvPr/>
        </p:nvGrpSpPr>
        <p:grpSpPr>
          <a:xfrm>
            <a:off x="7608168" y="1772965"/>
            <a:ext cx="371661" cy="371661"/>
            <a:chOff x="0" y="0"/>
            <a:chExt cx="371659" cy="371659"/>
          </a:xfrm>
        </p:grpSpPr>
        <p:sp>
          <p:nvSpPr>
            <p:cNvPr id="83" name="원"/>
            <p:cNvSpPr/>
            <p:nvPr/>
          </p:nvSpPr>
          <p:spPr>
            <a:xfrm>
              <a:off x="0" y="0"/>
              <a:ext cx="371661" cy="371661"/>
            </a:xfrm>
            <a:prstGeom prst="ellipse">
              <a:avLst/>
            </a:prstGeom>
            <a:solidFill>
              <a:srgbClr val="BFBFBF"/>
            </a:solidFill>
            <a:ln w="31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900">
                  <a:solidFill>
                    <a:srgbClr val="404040"/>
                  </a:solidFill>
                </a:defRPr>
              </a:pPr>
              <a:endParaRPr/>
            </a:p>
          </p:txBody>
        </p:sp>
        <p:sp>
          <p:nvSpPr>
            <p:cNvPr id="84" name="1"/>
            <p:cNvSpPr txBox="1"/>
            <p:nvPr/>
          </p:nvSpPr>
          <p:spPr>
            <a:xfrm>
              <a:off x="68744" y="6760"/>
              <a:ext cx="234172" cy="3073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400" b="1">
                  <a:solidFill>
                    <a:srgbClr val="404040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sp>
        <p:nvSpPr>
          <p:cNvPr id="86" name="TextBox 4"/>
          <p:cNvSpPr txBox="1"/>
          <p:nvPr/>
        </p:nvSpPr>
        <p:spPr>
          <a:xfrm>
            <a:off x="1275263" y="4806918"/>
            <a:ext cx="6731332" cy="1340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 b="1">
                <a:solidFill>
                  <a:srgbClr val="FF0000"/>
                </a:solidFill>
              </a:defRPr>
            </a:pPr>
            <a:r>
              <a:t>뒷페이지에 양식 작성 예시가 있어요!!</a:t>
            </a:r>
          </a:p>
          <a:p>
            <a:pPr algn="ctr">
              <a:defRPr sz="1600" b="1">
                <a:solidFill>
                  <a:srgbClr val="FF0000"/>
                </a:solidFill>
              </a:defRPr>
            </a:pPr>
            <a:endParaRPr/>
          </a:p>
          <a:p>
            <a:pPr algn="ctr">
              <a:defRPr sz="1600" b="1">
                <a:solidFill>
                  <a:srgbClr val="FF0000"/>
                </a:solidFill>
              </a:defRPr>
            </a:pPr>
            <a:r>
              <a:t>예시(4~6 페이지)를 참고하여 작성 후 </a:t>
            </a:r>
          </a:p>
          <a:p>
            <a:pPr algn="ctr">
              <a:defRPr sz="1600" b="1">
                <a:solidFill>
                  <a:srgbClr val="FF0000"/>
                </a:solidFill>
              </a:defRPr>
            </a:pPr>
            <a:endParaRPr/>
          </a:p>
          <a:p>
            <a:pPr algn="ctr">
              <a:defRPr sz="1600" b="1">
                <a:solidFill>
                  <a:srgbClr val="FF0000"/>
                </a:solidFill>
              </a:defRPr>
            </a:pPr>
            <a:r>
              <a:t>예시 페이지는 삭제하고 수정사항 페이지만 제출해주세요</a:t>
            </a:r>
          </a:p>
        </p:txBody>
      </p:sp>
      <p:grpSp>
        <p:nvGrpSpPr>
          <p:cNvPr id="89" name="타원 45"/>
          <p:cNvGrpSpPr/>
          <p:nvPr/>
        </p:nvGrpSpPr>
        <p:grpSpPr>
          <a:xfrm>
            <a:off x="7608168" y="2278624"/>
            <a:ext cx="371661" cy="371661"/>
            <a:chOff x="0" y="0"/>
            <a:chExt cx="371659" cy="371659"/>
          </a:xfrm>
        </p:grpSpPr>
        <p:sp>
          <p:nvSpPr>
            <p:cNvPr id="87" name="원"/>
            <p:cNvSpPr/>
            <p:nvPr/>
          </p:nvSpPr>
          <p:spPr>
            <a:xfrm>
              <a:off x="0" y="0"/>
              <a:ext cx="371661" cy="371661"/>
            </a:xfrm>
            <a:prstGeom prst="ellipse">
              <a:avLst/>
            </a:prstGeom>
            <a:solidFill>
              <a:srgbClr val="BFBFBF"/>
            </a:solidFill>
            <a:ln w="31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900">
                  <a:solidFill>
                    <a:srgbClr val="404040"/>
                  </a:solidFill>
                </a:defRPr>
              </a:pPr>
              <a:endParaRPr/>
            </a:p>
          </p:txBody>
        </p:sp>
        <p:sp>
          <p:nvSpPr>
            <p:cNvPr id="88" name="2"/>
            <p:cNvSpPr txBox="1"/>
            <p:nvPr/>
          </p:nvSpPr>
          <p:spPr>
            <a:xfrm>
              <a:off x="68744" y="6760"/>
              <a:ext cx="234172" cy="3073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400" b="1">
                  <a:solidFill>
                    <a:srgbClr val="404040"/>
                  </a:solidFill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92" name="타원 45"/>
          <p:cNvGrpSpPr/>
          <p:nvPr/>
        </p:nvGrpSpPr>
        <p:grpSpPr>
          <a:xfrm>
            <a:off x="7608168" y="2784282"/>
            <a:ext cx="371661" cy="371661"/>
            <a:chOff x="0" y="0"/>
            <a:chExt cx="371659" cy="371659"/>
          </a:xfrm>
        </p:grpSpPr>
        <p:sp>
          <p:nvSpPr>
            <p:cNvPr id="90" name="원"/>
            <p:cNvSpPr/>
            <p:nvPr/>
          </p:nvSpPr>
          <p:spPr>
            <a:xfrm>
              <a:off x="0" y="0"/>
              <a:ext cx="371661" cy="371661"/>
            </a:xfrm>
            <a:prstGeom prst="ellipse">
              <a:avLst/>
            </a:prstGeom>
            <a:solidFill>
              <a:srgbClr val="BFBFBF"/>
            </a:solidFill>
            <a:ln w="31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900">
                  <a:solidFill>
                    <a:srgbClr val="404040"/>
                  </a:solidFill>
                </a:defRPr>
              </a:pPr>
              <a:endParaRPr/>
            </a:p>
          </p:txBody>
        </p:sp>
        <p:sp>
          <p:nvSpPr>
            <p:cNvPr id="91" name="3"/>
            <p:cNvSpPr txBox="1"/>
            <p:nvPr/>
          </p:nvSpPr>
          <p:spPr>
            <a:xfrm>
              <a:off x="68744" y="6760"/>
              <a:ext cx="234172" cy="3073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400" b="1">
                  <a:solidFill>
                    <a:srgbClr val="404040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95" name="타원 45"/>
          <p:cNvGrpSpPr/>
          <p:nvPr/>
        </p:nvGrpSpPr>
        <p:grpSpPr>
          <a:xfrm>
            <a:off x="7608168" y="3289941"/>
            <a:ext cx="371661" cy="371663"/>
            <a:chOff x="0" y="0"/>
            <a:chExt cx="371659" cy="371661"/>
          </a:xfrm>
        </p:grpSpPr>
        <p:sp>
          <p:nvSpPr>
            <p:cNvPr id="93" name="원"/>
            <p:cNvSpPr/>
            <p:nvPr/>
          </p:nvSpPr>
          <p:spPr>
            <a:xfrm>
              <a:off x="0" y="0"/>
              <a:ext cx="371661" cy="371662"/>
            </a:xfrm>
            <a:prstGeom prst="ellipse">
              <a:avLst/>
            </a:prstGeom>
            <a:solidFill>
              <a:srgbClr val="BFBFBF"/>
            </a:solidFill>
            <a:ln w="31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900">
                  <a:solidFill>
                    <a:srgbClr val="404040"/>
                  </a:solidFill>
                </a:defRPr>
              </a:pPr>
              <a:endParaRPr/>
            </a:p>
          </p:txBody>
        </p:sp>
        <p:sp>
          <p:nvSpPr>
            <p:cNvPr id="94" name="4"/>
            <p:cNvSpPr txBox="1"/>
            <p:nvPr/>
          </p:nvSpPr>
          <p:spPr>
            <a:xfrm>
              <a:off x="68744" y="6761"/>
              <a:ext cx="234172" cy="3073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1400" b="1">
                  <a:solidFill>
                    <a:srgbClr val="404040"/>
                  </a:solidFill>
                </a:defRPr>
              </a:lvl1pPr>
            </a:lstStyle>
            <a:p>
              <a:r>
                <a:t>4</a:t>
              </a:r>
            </a:p>
          </p:txBody>
        </p:sp>
      </p:grpSp>
      <p:sp>
        <p:nvSpPr>
          <p:cNvPr id="96" name="&lt;작성양식&gt;"/>
          <p:cNvSpPr txBox="1"/>
          <p:nvPr/>
        </p:nvSpPr>
        <p:spPr>
          <a:xfrm>
            <a:off x="241256" y="702906"/>
            <a:ext cx="1749844" cy="548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800" b="1">
                <a:solidFill>
                  <a:srgbClr val="EB3324"/>
                </a:solidFill>
              </a:defRPr>
            </a:lvl1pPr>
          </a:lstStyle>
          <a:p>
            <a:r>
              <a:t>&lt;작성양식&gt;</a:t>
            </a:r>
          </a:p>
        </p:txBody>
      </p:sp>
      <p:sp>
        <p:nvSpPr>
          <p:cNvPr id="97" name="직사각형"/>
          <p:cNvSpPr/>
          <p:nvPr/>
        </p:nvSpPr>
        <p:spPr>
          <a:xfrm>
            <a:off x="5170713" y="1808086"/>
            <a:ext cx="2073482" cy="673389"/>
          </a:xfrm>
          <a:prstGeom prst="rect">
            <a:avLst/>
          </a:prstGeom>
          <a:ln w="25400">
            <a:solidFill>
              <a:srgbClr val="FF0000"/>
            </a:solidFill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그림 5" descr="그림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그림 5" descr="그림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90" y="0"/>
            <a:ext cx="1217042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그림 5" descr="그림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79" y="0"/>
            <a:ext cx="12192001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TextBox 4"/>
          <p:cNvSpPr txBox="1"/>
          <p:nvPr/>
        </p:nvSpPr>
        <p:spPr>
          <a:xfrm>
            <a:off x="165054" y="548680"/>
            <a:ext cx="895095" cy="637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600" b="1">
                <a:solidFill>
                  <a:srgbClr val="FF0000"/>
                </a:solidFill>
              </a:defRPr>
            </a:lvl1pPr>
          </a:lstStyle>
          <a:p>
            <a:r>
              <a:t>예시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제목 3"/>
          <p:cNvSpPr txBox="1">
            <a:spLocks noGrp="1"/>
          </p:cNvSpPr>
          <p:nvPr>
            <p:ph type="title" idx="4294967295"/>
          </p:nvPr>
        </p:nvSpPr>
        <p:spPr>
          <a:xfrm>
            <a:off x="3812056" y="1340767"/>
            <a:ext cx="4567889" cy="61135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dirty="0" err="1"/>
              <a:t>콤퓨타수선집</a:t>
            </a:r>
            <a:r>
              <a:rPr dirty="0"/>
              <a:t> </a:t>
            </a:r>
            <a:r>
              <a:rPr dirty="0" err="1"/>
              <a:t>빠르게</a:t>
            </a:r>
            <a:r>
              <a:rPr dirty="0"/>
              <a:t> </a:t>
            </a:r>
            <a:r>
              <a:rPr dirty="0" err="1"/>
              <a:t>문의하기</a:t>
            </a:r>
            <a:endParaRPr dirty="0"/>
          </a:p>
        </p:txBody>
      </p:sp>
      <p:pic>
        <p:nvPicPr>
          <p:cNvPr id="107" name="그림 5" descr="그림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24331" y="2857331"/>
            <a:ext cx="1143338" cy="1143338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제목 3"/>
          <p:cNvSpPr txBox="1"/>
          <p:nvPr/>
        </p:nvSpPr>
        <p:spPr>
          <a:xfrm>
            <a:off x="5147002" y="4156032"/>
            <a:ext cx="1897997" cy="338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anchor="ctr">
            <a:spAutoFit/>
          </a:bodyPr>
          <a:lstStyle>
            <a:lvl1pPr>
              <a:defRPr sz="1600" b="1"/>
            </a:lvl1pPr>
          </a:lstStyle>
          <a:p>
            <a:pPr algn="ctr"/>
            <a:r>
              <a:rPr dirty="0" err="1"/>
              <a:t>카카오채널</a:t>
            </a:r>
            <a:r>
              <a:rPr dirty="0"/>
              <a:t> </a:t>
            </a:r>
            <a:r>
              <a:rPr dirty="0" err="1"/>
              <a:t>링크</a:t>
            </a:r>
            <a:endParaRPr dirty="0"/>
          </a:p>
        </p:txBody>
      </p:sp>
      <p:sp>
        <p:nvSpPr>
          <p:cNvPr id="109" name="제목 3"/>
          <p:cNvSpPr txBox="1"/>
          <p:nvPr/>
        </p:nvSpPr>
        <p:spPr>
          <a:xfrm>
            <a:off x="3105408" y="5289385"/>
            <a:ext cx="5981185" cy="3469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anchor="ctr">
            <a:spAutoFit/>
          </a:bodyPr>
          <a:lstStyle>
            <a:lvl1pPr>
              <a:defRPr sz="1600">
                <a:solidFill>
                  <a:srgbClr val="FF0000"/>
                </a:solidFill>
              </a:defRPr>
            </a:lvl1pPr>
          </a:lstStyle>
          <a:p>
            <a:pPr algn="ctr"/>
            <a:r>
              <a:rPr dirty="0" err="1"/>
              <a:t>카카오채널로</a:t>
            </a:r>
            <a:r>
              <a:rPr dirty="0"/>
              <a:t> </a:t>
            </a:r>
            <a:r>
              <a:rPr dirty="0" err="1"/>
              <a:t>문의</a:t>
            </a:r>
            <a:r>
              <a:rPr dirty="0"/>
              <a:t> </a:t>
            </a:r>
            <a:r>
              <a:rPr dirty="0" err="1"/>
              <a:t>주시면</a:t>
            </a:r>
            <a:r>
              <a:rPr dirty="0"/>
              <a:t> 더 </a:t>
            </a:r>
            <a:r>
              <a:rPr dirty="0" err="1"/>
              <a:t>빠르게</a:t>
            </a:r>
            <a:r>
              <a:rPr dirty="0"/>
              <a:t> 24시간 </a:t>
            </a:r>
            <a:r>
              <a:rPr dirty="0" err="1"/>
              <a:t>상담</a:t>
            </a:r>
            <a:r>
              <a:rPr dirty="0"/>
              <a:t> </a:t>
            </a:r>
            <a:r>
              <a:rPr dirty="0" err="1"/>
              <a:t>가능하십니다</a:t>
            </a:r>
            <a:r>
              <a:rPr dirty="0"/>
              <a:t>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테마">
  <a:themeElements>
    <a:clrScheme name="Office 테마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테마">
      <a:majorFont>
        <a:latin typeface="맑은 고딕"/>
        <a:ea typeface="맑은 고딕"/>
        <a:cs typeface="맑은 고딕"/>
      </a:majorFont>
      <a:minorFont>
        <a:latin typeface="Helvetica"/>
        <a:ea typeface="Helvetica"/>
        <a:cs typeface="Helvetic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맑은 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맑은 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 테마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테마">
      <a:majorFont>
        <a:latin typeface="맑은 고딕"/>
        <a:ea typeface="맑은 고딕"/>
        <a:cs typeface="맑은 고딕"/>
      </a:majorFont>
      <a:minorFont>
        <a:latin typeface="Helvetica"/>
        <a:ea typeface="Helvetica"/>
        <a:cs typeface="Helvetic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맑은 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맑은 고딕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122</Words>
  <Application>Microsoft Office PowerPoint</Application>
  <PresentationFormat>와이드스크린</PresentationFormat>
  <Paragraphs>38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SF Pro Text Medium</vt:lpstr>
      <vt:lpstr>맑은 고딕</vt:lpstr>
      <vt:lpstr>Arial</vt:lpstr>
      <vt:lpstr>Helvetica</vt:lpstr>
      <vt:lpstr>Office 테마</vt:lpstr>
      <vt:lpstr>수정사항 요청양식</vt:lpstr>
      <vt:lpstr>수정사항 양식 작성 꿀팁! 이것만 기억하세요</vt:lpstr>
      <vt:lpstr>PowerPoint 프레젠테이션</vt:lpstr>
      <vt:lpstr>PowerPoint 프레젠테이션</vt:lpstr>
      <vt:lpstr>PowerPoint 프레젠테이션</vt:lpstr>
      <vt:lpstr>PowerPoint 프레젠테이션</vt:lpstr>
      <vt:lpstr>콤퓨타수선집 빠르게 문의하기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수정사항 요청양식</dc:title>
  <cp:lastModifiedBy>박준성</cp:lastModifiedBy>
  <cp:revision>8</cp:revision>
  <dcterms:modified xsi:type="dcterms:W3CDTF">2025-02-12T05:13:56Z</dcterms:modified>
</cp:coreProperties>
</file>